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81" r:id="rId2"/>
    <p:sldId id="258" r:id="rId3"/>
    <p:sldId id="259" r:id="rId4"/>
    <p:sldId id="260" r:id="rId5"/>
    <p:sldId id="257" r:id="rId6"/>
    <p:sldId id="263" r:id="rId7"/>
    <p:sldId id="264" r:id="rId8"/>
    <p:sldId id="265" r:id="rId9"/>
    <p:sldId id="266" r:id="rId10"/>
    <p:sldId id="267" r:id="rId11"/>
    <p:sldId id="280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60"/>
  </p:normalViewPr>
  <p:slideViewPr>
    <p:cSldViewPr>
      <p:cViewPr>
        <p:scale>
          <a:sx n="76" d="100"/>
          <a:sy n="76" d="100"/>
        </p:scale>
        <p:origin x="-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628AD-E4ED-4F64-BE49-DABC26D0696B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C602A-EBD2-4830-B895-3AFEEDD9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0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447D15-0EF7-4A5A-BCD2-B78A1DD3AB62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FBA-A6F1-4114-A034-8A6E407F40FA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D0F8-D99F-4748-A0DF-71FD05FE1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FBA-A6F1-4114-A034-8A6E407F40FA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D0F8-D99F-4748-A0DF-71FD05FE1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FBA-A6F1-4114-A034-8A6E407F40FA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D0F8-D99F-4748-A0DF-71FD05FE1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FBA-A6F1-4114-A034-8A6E407F40FA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D0F8-D99F-4748-A0DF-71FD05FE1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FBA-A6F1-4114-A034-8A6E407F40FA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D0F8-D99F-4748-A0DF-71FD05FE1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FBA-A6F1-4114-A034-8A6E407F40FA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D0F8-D99F-4748-A0DF-71FD05FE1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FBA-A6F1-4114-A034-8A6E407F40FA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D0F8-D99F-4748-A0DF-71FD05FE1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FBA-A6F1-4114-A034-8A6E407F40FA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D0F8-D99F-4748-A0DF-71FD05FE1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FBA-A6F1-4114-A034-8A6E407F40FA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D0F8-D99F-4748-A0DF-71FD05FE1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FBA-A6F1-4114-A034-8A6E407F40FA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D0F8-D99F-4748-A0DF-71FD05FE1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FBA-A6F1-4114-A034-8A6E407F40FA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D0F8-D99F-4748-A0DF-71FD05FE1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F3FBA-A6F1-4114-A034-8A6E407F40FA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4D0F8-D99F-4748-A0DF-71FD05FE1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ownloads\Th&#7909;%20ph&#7845;n%20tr&#234;n%20hoa%20b&#237;%20&#273;ao%20(online-video-cutter.com)%20(1).mp4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0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46672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304800" y="2819400"/>
            <a:ext cx="8382000" cy="3505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BÀI GIẢNG SINH HỌC 9</a:t>
            </a:r>
          </a:p>
        </p:txBody>
      </p:sp>
      <p:pic>
        <p:nvPicPr>
          <p:cNvPr id="2052" name="Picture 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6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050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b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8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b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318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b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93186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b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6086475"/>
            <a:ext cx="93186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648200" y="6078538"/>
            <a:ext cx="3606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Trường THCS Bồ Đề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GV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Nguyễn Mai Thu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42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G1399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9725"/>
            <a:ext cx="6781800" cy="51816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23863" y="5661025"/>
            <a:ext cx="8415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5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lúa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đã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giấy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mờ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buộc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thẻ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tháng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,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người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thực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thức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90600" y="228600"/>
            <a:ext cx="6799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2. TÌM HIỂU CÁC THAO TÁC GIAO PHẤN Ở NGÔ</a:t>
            </a:r>
          </a:p>
        </p:txBody>
      </p:sp>
      <p:pic>
        <p:nvPicPr>
          <p:cNvPr id="14341" name="Picture 5" descr="thụ phấn cho ng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99" y="670107"/>
            <a:ext cx="6932613" cy="5392556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44725" y="6186488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</a:rPr>
              <a:t> 1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Lấy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đực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túi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3708338661_18025f99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550" y="279400"/>
            <a:ext cx="7543800" cy="5621338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90600" y="60960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</a:rPr>
              <a:t> 2 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Rắc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hạt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phấn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đầu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nhụy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63426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3. TÌM HIỂU CÁC THAO TÁC GIAO PHẤN Ở DỪA </a:t>
            </a:r>
          </a:p>
        </p:txBody>
      </p:sp>
      <p:pic>
        <p:nvPicPr>
          <p:cNvPr id="16389" name="Picture 5" descr="hoa dừ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85800"/>
            <a:ext cx="4154905" cy="56388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105400" y="1447800"/>
            <a:ext cx="35814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</a:rPr>
              <a:t> 1 :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phấn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kín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bóng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râm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duy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nhiệt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37 – 40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°C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D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4419600" cy="60960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562600" y="1524000"/>
            <a:ext cx="312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</a:rPr>
              <a:t> 2 :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Hòa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phấn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dịch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đặc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biệt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xịt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685800"/>
            <a:ext cx="7543800" cy="5334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4. TÌM HIỂU CÁC THAO TÁC GIAO PHẤN Ở BÍ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dirty="0"/>
          </a:p>
        </p:txBody>
      </p:sp>
      <p:pic>
        <p:nvPicPr>
          <p:cNvPr id="7" name="Content Placeholder 6" descr="1450332320-sac-vang-hoa-bi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942" y="1143000"/>
            <a:ext cx="4481731" cy="4038600"/>
          </a:xfrm>
        </p:spPr>
      </p:pic>
      <p:sp>
        <p:nvSpPr>
          <p:cNvPr id="5" name="Rectangle 4"/>
          <p:cNvSpPr/>
          <p:nvPr/>
        </p:nvSpPr>
        <p:spPr>
          <a:xfrm>
            <a:off x="838200" y="5410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Bước</a:t>
            </a:r>
            <a:r>
              <a:rPr lang="en-US" sz="2400" dirty="0" smtClean="0"/>
              <a:t> 1 :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 smtClean="0"/>
              <a:t>kéo</a:t>
            </a:r>
            <a:r>
              <a:rPr lang="en-US" sz="2400" dirty="0" smtClean="0"/>
              <a:t> </a:t>
            </a:r>
            <a:r>
              <a:rPr lang="en-US" sz="2400" dirty="0" err="1" smtClean="0"/>
              <a:t>cắt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đực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cuống</a:t>
            </a:r>
            <a:r>
              <a:rPr lang="en-US" sz="2400" dirty="0" smtClean="0"/>
              <a:t> </a:t>
            </a:r>
            <a:r>
              <a:rPr lang="en-US" sz="2400" dirty="0" err="1" smtClean="0"/>
              <a:t>dài</a:t>
            </a:r>
            <a:r>
              <a:rPr lang="en-US" sz="2400" dirty="0" smtClean="0"/>
              <a:t> 5cm, </a:t>
            </a:r>
            <a:r>
              <a:rPr lang="en-US" sz="2400" dirty="0" err="1" smtClean="0"/>
              <a:t>cắt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vặt</a:t>
            </a:r>
            <a:r>
              <a:rPr lang="en-US" sz="2400" dirty="0" smtClean="0"/>
              <a:t>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cánh</a:t>
            </a:r>
            <a:r>
              <a:rPr lang="en-US" sz="2400" dirty="0" smtClean="0"/>
              <a:t> </a:t>
            </a:r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khỏi</a:t>
            </a:r>
            <a:r>
              <a:rPr lang="en-US" sz="2400" dirty="0" smtClean="0"/>
              <a:t> </a:t>
            </a:r>
            <a:r>
              <a:rPr lang="en-US" sz="2400" dirty="0" err="1" smtClean="0"/>
              <a:t>vướng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nhị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phấn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8" name="Picture 7" descr="1450332320-sac-vang-hoa-b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846" y="1066800"/>
            <a:ext cx="3750079" cy="411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3744913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-1589088" y="1933575"/>
            <a:ext cx="158908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762000"/>
            <a:ext cx="320040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45720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/>
              <a:t>Bước</a:t>
            </a:r>
            <a:r>
              <a:rPr lang="en-US" sz="2400" dirty="0" smtClean="0"/>
              <a:t> 2 :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/>
              <a:t>chổi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nhẹ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nhị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đực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núm</a:t>
            </a:r>
            <a:r>
              <a:rPr lang="en-US" sz="2400" dirty="0"/>
              <a:t> </a:t>
            </a:r>
            <a:r>
              <a:rPr lang="en-US" sz="2400" dirty="0" err="1"/>
              <a:t>nhụy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phấn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mịn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đực</a:t>
            </a:r>
            <a:r>
              <a:rPr lang="en-US" sz="2400" dirty="0"/>
              <a:t> </a:t>
            </a:r>
            <a:r>
              <a:rPr lang="en-US" sz="2400" dirty="0" err="1"/>
              <a:t>bám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núm</a:t>
            </a:r>
            <a:r>
              <a:rPr lang="en-US" sz="2400" dirty="0"/>
              <a:t> </a:t>
            </a:r>
            <a:r>
              <a:rPr lang="en-US" sz="2400" dirty="0" err="1"/>
              <a:t>nhụy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đạt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dirty="0"/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9 -0.00417 L 0.61181 -0.004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934200" cy="10207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Video </a:t>
            </a:r>
            <a:r>
              <a:rPr lang="en-US" b="1" dirty="0" err="1" smtClean="0">
                <a:solidFill>
                  <a:srgbClr val="FF0000"/>
                </a:solidFill>
              </a:rPr>
              <a:t>thụ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phấn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cây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bí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Thụ phấn trên hoa bí đao (online-video-cutter.com)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14713" y="1447800"/>
            <a:ext cx="2544762" cy="4489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5.  CÁC THAO TÁC GIAO PHẤN CÁC ĐỐI TƯỢNG KHÁC</a:t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sz="2000" dirty="0"/>
          </a:p>
        </p:txBody>
      </p:sp>
      <p:pic>
        <p:nvPicPr>
          <p:cNvPr id="4" name="Picture 2" descr="U1_Thu%20phan%20buoi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3962400" cy="4191000"/>
          </a:xfrm>
          <a:prstGeom prst="rect">
            <a:avLst/>
          </a:prstGeom>
          <a:noFill/>
        </p:spPr>
      </p:pic>
      <p:pic>
        <p:nvPicPr>
          <p:cNvPr id="5" name="Picture 4" descr="12Su-Kie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19200"/>
            <a:ext cx="3733800" cy="426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57912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GIAO PHẤN Ở BƯỞI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5715000"/>
            <a:ext cx="3524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GIAO PHẤN Ở HOA SỨ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3459162"/>
          </a:xfrm>
        </p:spPr>
        <p:txBody>
          <a:bodyPr>
            <a:noAutofit/>
          </a:bodyPr>
          <a:lstStyle/>
          <a:p>
            <a:r>
              <a:rPr lang="en-US" sz="7200" dirty="0" smtClean="0"/>
              <a:t>Thanks for watching!</a:t>
            </a:r>
            <a:endParaRPr lang="en-US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mph" presetSubtype="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762000" y="381000"/>
            <a:ext cx="78628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/>
              <a:t>Bài</a:t>
            </a:r>
            <a:r>
              <a:rPr lang="en-US" sz="2000" b="1" dirty="0"/>
              <a:t> 38:               </a:t>
            </a:r>
          </a:p>
          <a:p>
            <a:r>
              <a:rPr lang="en-US" sz="2000" b="1" dirty="0"/>
              <a:t>                                             </a:t>
            </a:r>
            <a:r>
              <a:rPr lang="en-US" sz="3200" b="1" dirty="0"/>
              <a:t>THỰC HÀNH </a:t>
            </a:r>
          </a:p>
          <a:p>
            <a:r>
              <a:rPr lang="en-US" sz="3200" b="1" dirty="0"/>
              <a:t>        TẬP DƯỢT THAO TÁC GIAO PHẤN</a:t>
            </a:r>
          </a:p>
        </p:txBody>
      </p:sp>
      <p:pic>
        <p:nvPicPr>
          <p:cNvPr id="4113" name="Picture 17" descr="IMG1384-0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28800" y="2219325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45205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A. </a:t>
            </a:r>
            <a:r>
              <a:rPr lang="en-US" sz="2800" b="1" dirty="0">
                <a:solidFill>
                  <a:srgbClr val="FF0000"/>
                </a:solidFill>
              </a:rPr>
              <a:t>MỤC </a:t>
            </a:r>
            <a:r>
              <a:rPr lang="en-US" sz="2800" b="1" dirty="0" smtClean="0">
                <a:solidFill>
                  <a:srgbClr val="FF0000"/>
                </a:solidFill>
              </a:rPr>
              <a:t>TIÊU: 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</a:rPr>
              <a:t>Học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sinh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phải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nắm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được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thao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giao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phấn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cây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tự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thụ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phấn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cây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giao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phấn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en-US" sz="2800" dirty="0" err="1">
                <a:solidFill>
                  <a:srgbClr val="000000"/>
                </a:solidFill>
              </a:rPr>
              <a:t>Củng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thức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lí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thuyết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lai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giống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B. </a:t>
            </a:r>
            <a:r>
              <a:rPr lang="en-US" sz="2800" b="1" dirty="0">
                <a:solidFill>
                  <a:srgbClr val="FF0000"/>
                </a:solidFill>
              </a:rPr>
              <a:t>CHUẨN BỊ: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Tranh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mô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thao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lai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giống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lúa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hoặc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ngô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bưởi</a:t>
            </a:r>
            <a:r>
              <a:rPr lang="en-US" sz="2800" dirty="0">
                <a:solidFill>
                  <a:srgbClr val="000000"/>
                </a:solidFill>
              </a:rPr>
              <a:t> …</a:t>
            </a:r>
          </a:p>
          <a:p>
            <a:pPr>
              <a:buFontTx/>
              <a:buChar char="-"/>
            </a:pPr>
            <a:r>
              <a:rPr lang="en-US" sz="2800" dirty="0" err="1">
                <a:solidFill>
                  <a:srgbClr val="000000"/>
                </a:solidFill>
              </a:rPr>
              <a:t>Vườn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ngô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bầu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bí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mướp</a:t>
            </a:r>
            <a:r>
              <a:rPr lang="en-US" sz="2800" dirty="0" smtClean="0">
                <a:solidFill>
                  <a:srgbClr val="000000"/>
                </a:solidFill>
              </a:rPr>
              <a:t>….</a:t>
            </a:r>
            <a:r>
              <a:rPr lang="en-US" sz="2800" dirty="0" err="1" smtClean="0">
                <a:solidFill>
                  <a:srgbClr val="000000"/>
                </a:solidFill>
              </a:rPr>
              <a:t>Vại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hoặc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chậu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gieo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lúa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,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err="1">
                <a:solidFill>
                  <a:srgbClr val="000000"/>
                </a:solidFill>
              </a:rPr>
              <a:t>hoặc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cây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hoa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khác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en-US" sz="2800" dirty="0" err="1">
                <a:solidFill>
                  <a:srgbClr val="000000"/>
                </a:solidFill>
              </a:rPr>
              <a:t>Kéo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kẹp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nhỏ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bao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ly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ghim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cọc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cắm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nhãn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ghi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00"/>
                </a:solidFill>
              </a:rPr>
              <a:t>công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thức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lai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7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381000"/>
            <a:ext cx="8458200" cy="60960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3962400" y="36576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Hoa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giao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phấn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685800" y="5867400"/>
            <a:ext cx="297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Hoa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tự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thụ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phấn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/>
      <p:bldP spid="72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3962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C. </a:t>
            </a:r>
            <a:r>
              <a:rPr lang="en-US" sz="2800" b="1" dirty="0" err="1" smtClean="0">
                <a:solidFill>
                  <a:srgbClr val="FF0000"/>
                </a:solidFill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Tiến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Hành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u="sng" dirty="0" err="1" smtClean="0">
                <a:solidFill>
                  <a:schemeClr val="tx2">
                    <a:lumMod val="75000"/>
                  </a:schemeClr>
                </a:solidFill>
              </a:rPr>
              <a:t>Lưu</a:t>
            </a:r>
            <a:r>
              <a:rPr lang="en-US" sz="3600" b="1" u="sng" dirty="0" smtClean="0">
                <a:solidFill>
                  <a:schemeClr val="tx2">
                    <a:lumMod val="75000"/>
                  </a:schemeClr>
                </a:solidFill>
              </a:rPr>
              <a:t> ý: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Khi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giao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phấn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ở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lúa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u="sng" dirty="0" smtClean="0">
                <a:solidFill>
                  <a:srgbClr val="0000FF"/>
                </a:solidFill>
              </a:rPr>
              <a:t>- </a:t>
            </a:r>
            <a:r>
              <a:rPr lang="en-US" u="sng" dirty="0" err="1" smtClean="0">
                <a:solidFill>
                  <a:srgbClr val="0000FF"/>
                </a:solidFill>
              </a:rPr>
              <a:t>Chọn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  <a:r>
              <a:rPr lang="en-US" u="sng" dirty="0" err="1" smtClean="0">
                <a:solidFill>
                  <a:srgbClr val="0000FF"/>
                </a:solidFill>
              </a:rPr>
              <a:t>cây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  <a:r>
              <a:rPr lang="en-US" u="sng" dirty="0" err="1" smtClean="0">
                <a:solidFill>
                  <a:srgbClr val="0000FF"/>
                </a:solidFill>
              </a:rPr>
              <a:t>mẹ</a:t>
            </a:r>
            <a:r>
              <a:rPr lang="en-US" u="sng" dirty="0" smtClean="0">
                <a:solidFill>
                  <a:srgbClr val="0000FF"/>
                </a:solidFill>
              </a:rPr>
              <a:t>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khỏe</a:t>
            </a:r>
            <a:r>
              <a:rPr lang="en-US" dirty="0" smtClean="0"/>
              <a:t>,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giữ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bông</a:t>
            </a:r>
            <a:r>
              <a:rPr lang="en-US" sz="2800" dirty="0" smtClean="0"/>
              <a:t>, </a:t>
            </a:r>
            <a:r>
              <a:rPr lang="en-US" sz="2800" u="sng" dirty="0" err="1" smtClean="0">
                <a:latin typeface="+mj-lt"/>
              </a:rPr>
              <a:t>hoa</a:t>
            </a:r>
            <a:r>
              <a:rPr lang="en-US" sz="2800" u="sng" dirty="0" smtClean="0">
                <a:latin typeface="+mj-lt"/>
              </a:rPr>
              <a:t> </a:t>
            </a:r>
            <a:r>
              <a:rPr lang="en-US" sz="2800" u="sng" dirty="0" err="1" smtClean="0">
                <a:latin typeface="+mj-lt"/>
              </a:rPr>
              <a:t>chưa</a:t>
            </a:r>
            <a:r>
              <a:rPr lang="en-US" sz="2800" u="sng" dirty="0" smtClean="0">
                <a:latin typeface="+mj-lt"/>
              </a:rPr>
              <a:t> </a:t>
            </a:r>
            <a:r>
              <a:rPr lang="en-US" sz="2800" u="sng" dirty="0" err="1" smtClean="0">
                <a:latin typeface="+mj-lt"/>
              </a:rPr>
              <a:t>nở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dị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non hay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già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419100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- </a:t>
            </a:r>
            <a:r>
              <a:rPr lang="en-US" sz="3200" u="sng" dirty="0" err="1" smtClean="0">
                <a:solidFill>
                  <a:srgbClr val="0000FF"/>
                </a:solidFill>
              </a:rPr>
              <a:t>Chọn</a:t>
            </a:r>
            <a:r>
              <a:rPr lang="en-US" sz="3200" u="sng" dirty="0" smtClean="0">
                <a:solidFill>
                  <a:srgbClr val="0000FF"/>
                </a:solidFill>
              </a:rPr>
              <a:t> </a:t>
            </a:r>
            <a:r>
              <a:rPr lang="en-US" sz="3200" u="sng" dirty="0" err="1" smtClean="0">
                <a:solidFill>
                  <a:srgbClr val="0000FF"/>
                </a:solidFill>
              </a:rPr>
              <a:t>cây</a:t>
            </a:r>
            <a:r>
              <a:rPr lang="en-US" sz="3200" u="sng" dirty="0" smtClean="0">
                <a:solidFill>
                  <a:srgbClr val="0000FF"/>
                </a:solidFill>
              </a:rPr>
              <a:t> </a:t>
            </a:r>
            <a:r>
              <a:rPr lang="en-US" sz="3200" u="sng" dirty="0" err="1" smtClean="0">
                <a:solidFill>
                  <a:srgbClr val="0000FF"/>
                </a:solidFill>
              </a:rPr>
              <a:t>làm</a:t>
            </a:r>
            <a:r>
              <a:rPr lang="en-US" sz="3200" u="sng" dirty="0" smtClean="0">
                <a:solidFill>
                  <a:srgbClr val="0000FF"/>
                </a:solidFill>
              </a:rPr>
              <a:t> </a:t>
            </a:r>
            <a:r>
              <a:rPr lang="en-US" sz="3200" u="sng" dirty="0" err="1" smtClean="0">
                <a:solidFill>
                  <a:srgbClr val="0000FF"/>
                </a:solidFill>
              </a:rPr>
              <a:t>bố</a:t>
            </a:r>
            <a:r>
              <a:rPr lang="en-US" sz="3200" u="sng" dirty="0" smtClean="0">
                <a:solidFill>
                  <a:srgbClr val="0000FF"/>
                </a:solidFill>
              </a:rPr>
              <a:t>: </a:t>
            </a:r>
            <a:r>
              <a:rPr lang="en-US" sz="2800" u="sng" dirty="0" err="1" smtClean="0"/>
              <a:t>C</a:t>
            </a:r>
            <a:r>
              <a:rPr lang="en-US" sz="2800" dirty="0" err="1" smtClean="0"/>
              <a:t>ó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nở</a:t>
            </a:r>
            <a:r>
              <a:rPr lang="en-US" sz="2800" b="1" i="1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rũ</a:t>
            </a:r>
            <a:r>
              <a:rPr lang="en-US" sz="2800" dirty="0" smtClean="0"/>
              <a:t> </a:t>
            </a:r>
            <a:r>
              <a:rPr lang="en-US" sz="2800" dirty="0" err="1" smtClean="0"/>
              <a:t>phấn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66800" y="228600"/>
            <a:ext cx="607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1. TÌM HIỂU CÁC THAO TÁC GIAO PHẤN Ở LÚA</a:t>
            </a:r>
          </a:p>
        </p:txBody>
      </p:sp>
      <p:pic>
        <p:nvPicPr>
          <p:cNvPr id="8197" name="Picture 5" descr="IMG1395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762000"/>
            <a:ext cx="7162800" cy="52324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905000" y="6172201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trấu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lộ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đực</a:t>
            </a:r>
            <a:r>
              <a:rPr lang="en-US" sz="2400" dirty="0" smtClean="0"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G1396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68300"/>
            <a:ext cx="7010400" cy="57150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360488" y="6237288"/>
            <a:ext cx="6473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2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kẹp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rút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bỏ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đực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đực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G1397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"/>
            <a:ext cx="7162800" cy="52959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" y="57150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3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đực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lúa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giấy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mờ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người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thực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G1398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"/>
            <a:ext cx="5715000" cy="51816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0850" y="5634038"/>
            <a:ext cx="8312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4:Nhẹ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tay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nâng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lúa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chưa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cắt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lắc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nhẹ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lúa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đực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bỏ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mờ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DIA_EFFECT_INFO" val=" 1&gt;83,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530</Words>
  <Application>Microsoft Office PowerPoint</Application>
  <PresentationFormat>On-screen Show (4:3)</PresentationFormat>
  <Paragraphs>46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C. Cách Tiến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TÌM HIỂU CÁC THAO TÁC GIAO PHẤN Ở BÍ  </vt:lpstr>
      <vt:lpstr>PowerPoint Presentation</vt:lpstr>
      <vt:lpstr>Video thụ phấn cho cây bí</vt:lpstr>
      <vt:lpstr>5.  CÁC THAO TÁC GIAO PHẤN CÁC ĐỐI TƯỢNG KHÁC </vt:lpstr>
      <vt:lpstr>Thanks for watching!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Sinh học 9</dc:title>
  <dc:creator>TheCong</dc:creator>
  <cp:lastModifiedBy>HuongTV</cp:lastModifiedBy>
  <cp:revision>44</cp:revision>
  <dcterms:created xsi:type="dcterms:W3CDTF">2018-01-07T15:50:00Z</dcterms:created>
  <dcterms:modified xsi:type="dcterms:W3CDTF">2018-01-26T03:09:11Z</dcterms:modified>
</cp:coreProperties>
</file>